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8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1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97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193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45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500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0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07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5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4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5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0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2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43711D2-56C9-47DB-9D8E-1E43591C06A2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1CFD1B6-D4D2-4D97-9B02-EFB4880AA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47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E5FE87-B3D1-5208-E152-28BF9A30F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0" y="3098801"/>
            <a:ext cx="4495800" cy="42164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Members name:</a:t>
            </a:r>
          </a:p>
          <a:p>
            <a:pPr algn="l"/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1.Bipin Basnet</a:t>
            </a:r>
          </a:p>
          <a:p>
            <a:pPr algn="l"/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2.Bibek Poudel</a:t>
            </a:r>
          </a:p>
          <a:p>
            <a:pPr algn="l"/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3.Pratik </a:t>
            </a:r>
            <a:r>
              <a:rPr lang="en-US" sz="4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Panthi</a:t>
            </a:r>
            <a:endParaRPr 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A6803E-4343-58DF-8717-6B2AC81026D0}"/>
              </a:ext>
            </a:extLst>
          </p:cNvPr>
          <p:cNvSpPr/>
          <p:nvPr/>
        </p:nvSpPr>
        <p:spPr>
          <a:xfrm>
            <a:off x="3098800" y="339587"/>
            <a:ext cx="64719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24-Hour Hackathon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-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TechNova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666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431A-5531-28FB-1C01-4368108A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11" y="299721"/>
            <a:ext cx="7314249" cy="138684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8A0A-25C9-EC87-21E7-AFC0AD4C7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720" y="2032000"/>
            <a:ext cx="7813040" cy="430784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A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Transport Management System (TMS)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is a platform designed to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digitally manage the movement of goods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from one place to another. In the context of Nepal’s carrier system, a TMS organizes and automates processes that are traditionally done manually, such as recording goods, tracking quantities, calculating prices, and managing vehicle assignments.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04D379-9150-202E-2423-87D9481B37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0" y="2032000"/>
            <a:ext cx="4003040" cy="3962400"/>
          </a:xfrm>
        </p:spPr>
      </p:pic>
    </p:spTree>
    <p:extLst>
      <p:ext uri="{BB962C8B-B14F-4D97-AF65-F5344CB8AC3E}">
        <p14:creationId xmlns:p14="http://schemas.microsoft.com/office/powerpoint/2010/main" val="412339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E21-7265-9B1D-78FD-166D9405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53" y="0"/>
            <a:ext cx="10515600" cy="118871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of transport management system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0B8386-BB00-D0EA-40E8-4EA2DBF749B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0" y="1109132"/>
            <a:ext cx="7945121" cy="508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1.Saves Time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We can instantly check the stock , fast decision making and reduced manual work.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2.Increase efficiency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It reduce data entry time and we can access information quickly.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3. Technical benefit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We can access the website from anywhere at anytime.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4. Fewer Errors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Because most steps are automated, mistakes in paperwork, billing,     and delivery planning are reduced.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5663D1-5A4C-6688-A3EC-90CEBE3788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20" y="1767689"/>
            <a:ext cx="4246880" cy="4064151"/>
          </a:xfrm>
        </p:spPr>
      </p:pic>
    </p:spTree>
    <p:extLst>
      <p:ext uri="{BB962C8B-B14F-4D97-AF65-F5344CB8AC3E}">
        <p14:creationId xmlns:p14="http://schemas.microsoft.com/office/powerpoint/2010/main" val="12970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3957-80CD-D52E-7FB7-F709AC62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32" y="0"/>
            <a:ext cx="10515600" cy="1325563"/>
          </a:xfrm>
        </p:spPr>
        <p:txBody>
          <a:bodyPr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 of Transport Management System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55EEC-BF48-D928-FCCC-426AFE2F8A5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0" y="990919"/>
            <a:ext cx="8453120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 Implementation Cost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Setting up TMS software, hardware, and training staff can be expensive for small transport companies.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Technical Complexity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Staff may struggle to adapt if they are used to traditional manual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System Downtime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Internet issues, server crashes, or software bugs can halt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Security Concerns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Risk of unauthorized access to sensitive customer and shipment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Maintenance Requirements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Continuous updates, backups, and technical support are necessary.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381A53-B26A-5987-D46A-9B62A6C3C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20" y="1422400"/>
            <a:ext cx="3891280" cy="4673600"/>
          </a:xfrm>
        </p:spPr>
      </p:pic>
    </p:spTree>
    <p:extLst>
      <p:ext uri="{BB962C8B-B14F-4D97-AF65-F5344CB8AC3E}">
        <p14:creationId xmlns:p14="http://schemas.microsoft.com/office/powerpoint/2010/main" val="35248662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EE98-9D19-EBD4-8317-E6BCE254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392" y="269745"/>
            <a:ext cx="10056284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of Transport Management System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our website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D2BF7D-DD2F-7293-77B1-76124E07E2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408483"/>
            <a:ext cx="12192000" cy="664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Digital Goods Management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Record goods, quantity, type, sender, and receiver in a systematic way.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Data Security Concerns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Use a TMS with </a:t>
            </a:r>
            <a:r>
              <a:rPr lang="en-US" sz="2400" b="1" dirty="0">
                <a:solidFill>
                  <a:schemeClr val="tx1"/>
                </a:solidFill>
              </a:rPr>
              <a:t>strong security</a:t>
            </a:r>
            <a:r>
              <a:rPr lang="en-US" sz="2400" dirty="0">
                <a:solidFill>
                  <a:schemeClr val="tx1"/>
                </a:solidFill>
              </a:rPr>
              <a:t> (encryption, password protection) and train staff to handle data safely.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Easy to access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All the data are stored in the website and we can easily access the data and report.</a:t>
            </a:r>
          </a:p>
          <a:p>
            <a:pPr marL="0" indent="0"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+mj-lt"/>
              </a:rPr>
              <a:t>Goods tracking system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Whether the goods is delivered or not we can see from </a:t>
            </a:r>
            <a:r>
              <a:rPr lang="en-US" altLang="en-US" sz="2400" dirty="0" err="1">
                <a:solidFill>
                  <a:schemeClr val="tx1"/>
                </a:solidFill>
                <a:latin typeface="+mj-lt"/>
              </a:rPr>
              <a:t>anywhe</a:t>
            </a:r>
            <a:endParaRPr lang="en-US" altLang="en-US" sz="2400" b="1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 altLang="en-US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63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3731-9147-A4AE-0C96-434DB738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991" y="8890"/>
            <a:ext cx="10018713" cy="1496060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plans for a Transport Management System (TMS):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4C140-86D1-DB5C-070D-CCE381CB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04950"/>
            <a:ext cx="12192000" cy="5344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1. Add Better Tracking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Use advanced GPS and sensors so companies can track vehicles, fuel, and deliveries more accurately.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2. Use AI for Smart Decisions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AI can suggest the best routes, predict delays, and help reduce fuel costs.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3. Improve Mobile Apps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Give drivers and managers better mobile apps for updates, navigation, and communication.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4. Strengthen Data Security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Add stronger password systems, data encryption, and regular security checks.</a:t>
            </a:r>
          </a:p>
        </p:txBody>
      </p:sp>
    </p:spTree>
    <p:extLst>
      <p:ext uri="{BB962C8B-B14F-4D97-AF65-F5344CB8AC3E}">
        <p14:creationId xmlns:p14="http://schemas.microsoft.com/office/powerpoint/2010/main" val="3814118514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65AB-03B2-7388-79EB-3D3A2D15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88900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of 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EC07A-A844-06EA-9B77-02A731E78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737360"/>
            <a:ext cx="11523344" cy="512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Advertisement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A transport company can earn revenue from advertisements by putting ads on trucks, its website or app, including sponsor messages in customer alerts, and offering route sponsorships for visibility.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Sponsers</a:t>
            </a:r>
            <a:endParaRPr lang="en-US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A transport company can earn revenue from sponsorships by letting companies sponsor trucks, specific delivery routes, website sections, customer portals, or delivery alerts.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37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1D7F-D59F-8E36-2807-E168BFF8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0" y="2240280"/>
            <a:ext cx="7804784" cy="1752599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417773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174</TotalTime>
  <Words>494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Algerian</vt:lpstr>
      <vt:lpstr>Arial</vt:lpstr>
      <vt:lpstr>Bahnschrift Condensed</vt:lpstr>
      <vt:lpstr>Calibri</vt:lpstr>
      <vt:lpstr>Century Gothic</vt:lpstr>
      <vt:lpstr>Wingdings 3</vt:lpstr>
      <vt:lpstr>Slice</vt:lpstr>
      <vt:lpstr>PowerPoint Presentation</vt:lpstr>
      <vt:lpstr>Transport Management System</vt:lpstr>
      <vt:lpstr>Advantages of transport management system</vt:lpstr>
      <vt:lpstr>Problems of Transport Management System</vt:lpstr>
      <vt:lpstr>Solution of Transport Management System through our website</vt:lpstr>
      <vt:lpstr>Future plans for a Transport Management System (TMS):</vt:lpstr>
      <vt:lpstr>Source of revenue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PRAKRITI PANTHEE</dc:creator>
  <cp:lastModifiedBy>PRAKRITI PANTHEE</cp:lastModifiedBy>
  <cp:revision>6</cp:revision>
  <dcterms:created xsi:type="dcterms:W3CDTF">2025-12-06T12:56:28Z</dcterms:created>
  <dcterms:modified xsi:type="dcterms:W3CDTF">2025-12-07T04:14:13Z</dcterms:modified>
</cp:coreProperties>
</file>